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5"/>
    <p:restoredTop sz="94668"/>
  </p:normalViewPr>
  <p:slideViewPr>
    <p:cSldViewPr snapToGrid="0" snapToObjects="1">
      <p:cViewPr varScale="1">
        <p:scale>
          <a:sx n="200" d="100"/>
          <a:sy n="200" d="100"/>
        </p:scale>
        <p:origin x="1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openlayers-samples/simple-openlayers.html" TargetMode="External"/><Relationship Id="rId4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/>
              <a:t>Mapbox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3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4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951</TotalTime>
  <Words>335</Words>
  <Application>Microsoft Macintosh PowerPoint</Application>
  <PresentationFormat>On-screen Show (4:3)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</vt:lpstr>
      <vt:lpstr>Helvetica Neue</vt:lpstr>
      <vt:lpstr>Mangal</vt:lpstr>
      <vt:lpstr>ＭＳ Ｐゴシック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28</cp:revision>
  <dcterms:created xsi:type="dcterms:W3CDTF">2017-04-25T07:36:10Z</dcterms:created>
  <dcterms:modified xsi:type="dcterms:W3CDTF">2018-03-07T12:04:07Z</dcterms:modified>
</cp:coreProperties>
</file>